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0" r:id="rId2"/>
    <p:sldId id="256" r:id="rId3"/>
    <p:sldId id="266" r:id="rId4"/>
    <p:sldId id="264" r:id="rId5"/>
    <p:sldId id="261" r:id="rId6"/>
    <p:sldId id="265" r:id="rId7"/>
    <p:sldId id="257" r:id="rId8"/>
    <p:sldId id="262" r:id="rId9"/>
    <p:sldId id="259" r:id="rId10"/>
    <p:sldId id="267" r:id="rId11"/>
    <p:sldId id="258" r:id="rId12"/>
    <p:sldId id="268" r:id="rId13"/>
    <p:sldId id="263"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3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1EDE42D-064C-4655-AD45-598821DD855E}" type="datetimeFigureOut">
              <a:rPr lang="en-US" smtClean="0"/>
              <a:t>2/24/2016</a:t>
            </a:fld>
            <a:endParaRPr lang="en-US"/>
          </a:p>
        </p:txBody>
      </p:sp>
      <p:sp>
        <p:nvSpPr>
          <p:cNvPr id="16" name="Slide Number Placeholder 15"/>
          <p:cNvSpPr>
            <a:spLocks noGrp="1"/>
          </p:cNvSpPr>
          <p:nvPr>
            <p:ph type="sldNum" sz="quarter" idx="11"/>
          </p:nvPr>
        </p:nvSpPr>
        <p:spPr/>
        <p:txBody>
          <a:bodyPr/>
          <a:lstStyle/>
          <a:p>
            <a:fld id="{D89AC2EC-1FDB-4B7D-A8B0-BD82FDB439D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DE42D-064C-4655-AD45-598821DD855E}"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C2EC-1FDB-4B7D-A8B0-BD82FDB439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EDE42D-064C-4655-AD45-598821DD855E}"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C2EC-1FDB-4B7D-A8B0-BD82FDB439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1EDE42D-064C-4655-AD45-598821DD855E}" type="datetimeFigureOut">
              <a:rPr lang="en-US" smtClean="0"/>
              <a:t>2/24/2016</a:t>
            </a:fld>
            <a:endParaRPr lang="en-US"/>
          </a:p>
        </p:txBody>
      </p:sp>
      <p:sp>
        <p:nvSpPr>
          <p:cNvPr id="15" name="Slide Number Placeholder 14"/>
          <p:cNvSpPr>
            <a:spLocks noGrp="1"/>
          </p:cNvSpPr>
          <p:nvPr>
            <p:ph type="sldNum" sz="quarter" idx="11"/>
          </p:nvPr>
        </p:nvSpPr>
        <p:spPr/>
        <p:txBody>
          <a:bodyPr/>
          <a:lstStyle/>
          <a:p>
            <a:fld id="{D89AC2EC-1FDB-4B7D-A8B0-BD82FDB439DF}"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1EDE42D-064C-4655-AD45-598821DD855E}" type="datetimeFigureOut">
              <a:rPr lang="en-US" smtClean="0"/>
              <a:t>2/24/2016</a:t>
            </a:fld>
            <a:endParaRPr lang="en-US"/>
          </a:p>
        </p:txBody>
      </p:sp>
      <p:sp>
        <p:nvSpPr>
          <p:cNvPr id="13" name="Slide Number Placeholder 12"/>
          <p:cNvSpPr>
            <a:spLocks noGrp="1"/>
          </p:cNvSpPr>
          <p:nvPr>
            <p:ph type="sldNum" sz="quarter" idx="11"/>
          </p:nvPr>
        </p:nvSpPr>
        <p:spPr/>
        <p:txBody>
          <a:bodyPr/>
          <a:lstStyle/>
          <a:p>
            <a:fld id="{D89AC2EC-1FDB-4B7D-A8B0-BD82FDB439D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1EDE42D-064C-4655-AD45-598821DD855E}" type="datetimeFigureOut">
              <a:rPr lang="en-US" smtClean="0"/>
              <a:t>2/24/2016</a:t>
            </a:fld>
            <a:endParaRPr lang="en-US"/>
          </a:p>
        </p:txBody>
      </p:sp>
      <p:sp>
        <p:nvSpPr>
          <p:cNvPr id="9" name="Slide Number Placeholder 8"/>
          <p:cNvSpPr>
            <a:spLocks noGrp="1"/>
          </p:cNvSpPr>
          <p:nvPr>
            <p:ph type="sldNum" sz="quarter" idx="11"/>
          </p:nvPr>
        </p:nvSpPr>
        <p:spPr/>
        <p:txBody>
          <a:bodyPr/>
          <a:lstStyle/>
          <a:p>
            <a:fld id="{D89AC2EC-1FDB-4B7D-A8B0-BD82FDB439D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1EDE42D-064C-4655-AD45-598821DD855E}" type="datetimeFigureOut">
              <a:rPr lang="en-US" smtClean="0"/>
              <a:t>2/24/2016</a:t>
            </a:fld>
            <a:endParaRPr lang="en-US"/>
          </a:p>
        </p:txBody>
      </p:sp>
      <p:sp>
        <p:nvSpPr>
          <p:cNvPr id="15" name="Slide Number Placeholder 14"/>
          <p:cNvSpPr>
            <a:spLocks noGrp="1"/>
          </p:cNvSpPr>
          <p:nvPr>
            <p:ph type="sldNum" sz="quarter" idx="11"/>
          </p:nvPr>
        </p:nvSpPr>
        <p:spPr/>
        <p:txBody>
          <a:bodyPr/>
          <a:lstStyle/>
          <a:p>
            <a:fld id="{D89AC2EC-1FDB-4B7D-A8B0-BD82FDB439DF}"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1EDE42D-064C-4655-AD45-598821DD855E}" type="datetimeFigureOut">
              <a:rPr lang="en-US" smtClean="0"/>
              <a:t>2/24/2016</a:t>
            </a:fld>
            <a:endParaRPr lang="en-US"/>
          </a:p>
        </p:txBody>
      </p:sp>
      <p:sp>
        <p:nvSpPr>
          <p:cNvPr id="8" name="Slide Number Placeholder 7"/>
          <p:cNvSpPr>
            <a:spLocks noGrp="1"/>
          </p:cNvSpPr>
          <p:nvPr>
            <p:ph type="sldNum" sz="quarter" idx="11"/>
          </p:nvPr>
        </p:nvSpPr>
        <p:spPr/>
        <p:txBody>
          <a:bodyPr/>
          <a:lstStyle/>
          <a:p>
            <a:fld id="{D89AC2EC-1FDB-4B7D-A8B0-BD82FDB439D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1EDE42D-064C-4655-AD45-598821DD855E}" type="datetimeFigureOut">
              <a:rPr lang="en-US" smtClean="0"/>
              <a:t>2/24/2016</a:t>
            </a:fld>
            <a:endParaRPr lang="en-US"/>
          </a:p>
        </p:txBody>
      </p:sp>
      <p:sp>
        <p:nvSpPr>
          <p:cNvPr id="6" name="Slide Number Placeholder 5"/>
          <p:cNvSpPr>
            <a:spLocks noGrp="1"/>
          </p:cNvSpPr>
          <p:nvPr>
            <p:ph type="sldNum" sz="quarter" idx="11"/>
          </p:nvPr>
        </p:nvSpPr>
        <p:spPr/>
        <p:txBody>
          <a:bodyPr/>
          <a:lstStyle/>
          <a:p>
            <a:fld id="{D89AC2EC-1FDB-4B7D-A8B0-BD82FDB439DF}"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1EDE42D-064C-4655-AD45-598821DD855E}" type="datetimeFigureOut">
              <a:rPr lang="en-US" smtClean="0"/>
              <a:t>2/24/2016</a:t>
            </a:fld>
            <a:endParaRPr lang="en-US"/>
          </a:p>
        </p:txBody>
      </p:sp>
      <p:sp>
        <p:nvSpPr>
          <p:cNvPr id="16" name="Slide Number Placeholder 15"/>
          <p:cNvSpPr>
            <a:spLocks noGrp="1"/>
          </p:cNvSpPr>
          <p:nvPr>
            <p:ph type="sldNum" sz="quarter" idx="11"/>
          </p:nvPr>
        </p:nvSpPr>
        <p:spPr/>
        <p:txBody>
          <a:bodyPr/>
          <a:lstStyle/>
          <a:p>
            <a:fld id="{D89AC2EC-1FDB-4B7D-A8B0-BD82FDB439D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1EDE42D-064C-4655-AD45-598821DD855E}" type="datetimeFigureOut">
              <a:rPr lang="en-US" smtClean="0"/>
              <a:t>2/24/2016</a:t>
            </a:fld>
            <a:endParaRPr lang="en-US"/>
          </a:p>
        </p:txBody>
      </p:sp>
      <p:sp>
        <p:nvSpPr>
          <p:cNvPr id="14" name="Slide Number Placeholder 13"/>
          <p:cNvSpPr>
            <a:spLocks noGrp="1"/>
          </p:cNvSpPr>
          <p:nvPr>
            <p:ph type="sldNum" sz="quarter" idx="11"/>
          </p:nvPr>
        </p:nvSpPr>
        <p:spPr/>
        <p:txBody>
          <a:bodyPr/>
          <a:lstStyle/>
          <a:p>
            <a:fld id="{D89AC2EC-1FDB-4B7D-A8B0-BD82FDB439DF}"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1EDE42D-064C-4655-AD45-598821DD855E}" type="datetimeFigureOut">
              <a:rPr lang="en-US" smtClean="0"/>
              <a:t>2/24/2016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89AC2EC-1FDB-4B7D-A8B0-BD82FDB439D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14400" y="1905000"/>
            <a:ext cx="7543800" cy="2895600"/>
          </a:xfrm>
          <a:prstGeom prst="round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2059133" y="2399943"/>
            <a:ext cx="5025736" cy="2400657"/>
          </a:xfrm>
          <a:prstGeom prst="rect">
            <a:avLst/>
          </a:prstGeom>
          <a:noFill/>
        </p:spPr>
        <p:txBody>
          <a:bodyPr wrap="none" lIns="91440" tIns="45720" rIns="91440" bIns="45720">
            <a:spAutoFit/>
          </a:bodyPr>
          <a:lstStyle/>
          <a:p>
            <a:pPr algn="ctr"/>
            <a:r>
              <a:rPr lang="en-US" sz="15000" b="1" dirty="0" smtClean="0">
                <a:ln w="19050">
                  <a:solidFill>
                    <a:schemeClr val="bg1"/>
                  </a:solidFill>
                  <a:prstDash val="solid"/>
                </a:ln>
                <a:solidFill>
                  <a:schemeClr val="bg2">
                    <a:lumMod val="60000"/>
                    <a:lumOff val="40000"/>
                  </a:schemeClr>
                </a:solidFill>
                <a:effectLst>
                  <a:outerShdw blurRad="50000" dist="50800" dir="7500000" algn="tl">
                    <a:srgbClr val="000000">
                      <a:shade val="5000"/>
                      <a:alpha val="35000"/>
                    </a:srgbClr>
                  </a:outerShdw>
                </a:effectLst>
                <a:latin typeface="Papyrus" pitchFamily="66" charset="0"/>
              </a:rPr>
              <a:t>Batik</a:t>
            </a:r>
            <a:endParaRPr lang="en-US" sz="15000" b="1" dirty="0">
              <a:ln w="19050">
                <a:solidFill>
                  <a:schemeClr val="bg1"/>
                </a:solidFill>
                <a:prstDash val="solid"/>
              </a:ln>
              <a:solidFill>
                <a:schemeClr val="bg2">
                  <a:lumMod val="60000"/>
                  <a:lumOff val="40000"/>
                </a:schemeClr>
              </a:solidFill>
              <a:effectLst>
                <a:outerShdw blurRad="50000" dist="50800" dir="7500000" algn="tl">
                  <a:srgbClr val="000000">
                    <a:shade val="5000"/>
                    <a:alpha val="35000"/>
                  </a:srgbClr>
                </a:outerShdw>
              </a:effectLst>
              <a:latin typeface="Papyrus" pitchFamily="66" charset="0"/>
            </a:endParaRPr>
          </a:p>
        </p:txBody>
      </p:sp>
    </p:spTree>
    <p:extLst>
      <p:ext uri="{BB962C8B-B14F-4D97-AF65-F5344CB8AC3E}">
        <p14:creationId xmlns:p14="http://schemas.microsoft.com/office/powerpoint/2010/main" val="31797333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059740"/>
            <a:ext cx="8991600" cy="1569660"/>
          </a:xfrm>
          <a:prstGeom prst="rect">
            <a:avLst/>
          </a:prstGeom>
        </p:spPr>
        <p:txBody>
          <a:bodyPr wrap="square">
            <a:spAutoFit/>
          </a:bodyPr>
          <a:lstStyle/>
          <a:p>
            <a:r>
              <a:rPr lang="en-US" sz="3200" dirty="0" smtClean="0"/>
              <a:t>Previously, it was thought that certain cloth had mystical powers to ward off ill fortune, while other pieces could bring good luck.</a:t>
            </a:r>
            <a:endParaRPr lang="en-US" sz="3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017" y="304800"/>
            <a:ext cx="6755983" cy="4495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5649496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475982"/>
            <a:ext cx="8915400" cy="1077218"/>
          </a:xfrm>
          <a:prstGeom prst="rect">
            <a:avLst/>
          </a:prstGeom>
        </p:spPr>
        <p:txBody>
          <a:bodyPr wrap="square">
            <a:spAutoFit/>
          </a:bodyPr>
          <a:lstStyle/>
          <a:p>
            <a:r>
              <a:rPr lang="en-US" sz="3200" dirty="0" smtClean="0"/>
              <a:t>Certain batik designs are reserved for brides and grooms as well as their families. </a:t>
            </a:r>
            <a:endParaRPr 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222" y="329219"/>
            <a:ext cx="6478178" cy="485238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360344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795897"/>
            <a:ext cx="8915400" cy="2062103"/>
          </a:xfrm>
          <a:prstGeom prst="rect">
            <a:avLst/>
          </a:prstGeom>
        </p:spPr>
        <p:txBody>
          <a:bodyPr wrap="square">
            <a:spAutoFit/>
          </a:bodyPr>
          <a:lstStyle/>
          <a:p>
            <a:r>
              <a:rPr lang="en-US" sz="2800" dirty="0" smtClean="0"/>
              <a:t> </a:t>
            </a:r>
            <a:r>
              <a:rPr lang="en-US" sz="3200" dirty="0" smtClean="0"/>
              <a:t>Other designs are reserved for the Sultan and his family or their attendants. A person's rank could be determined by the pattern of the batik he/she wore.</a:t>
            </a:r>
            <a:endParaRPr lang="en-US" sz="32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52400"/>
            <a:ext cx="4343400" cy="451713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97547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410200"/>
            <a:ext cx="8915400" cy="1077218"/>
          </a:xfrm>
          <a:prstGeom prst="rect">
            <a:avLst/>
          </a:prstGeom>
        </p:spPr>
        <p:txBody>
          <a:bodyPr wrap="square">
            <a:spAutoFit/>
          </a:bodyPr>
          <a:lstStyle/>
          <a:p>
            <a:r>
              <a:rPr lang="en-US" sz="3200" dirty="0" smtClean="0"/>
              <a:t>Certain batik designs are associated with the area that they are created.</a:t>
            </a:r>
            <a:endParaRPr lang="en-US"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6324600" cy="420873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3873801"/>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7200"/>
            <a:ext cx="6360201" cy="421709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914400" y="4872097"/>
            <a:ext cx="7391400" cy="1569660"/>
          </a:xfrm>
          <a:prstGeom prst="rect">
            <a:avLst/>
          </a:prstGeom>
        </p:spPr>
        <p:txBody>
          <a:bodyPr wrap="square">
            <a:spAutoFit/>
          </a:bodyPr>
          <a:lstStyle/>
          <a:p>
            <a:pPr lvl="0"/>
            <a:r>
              <a:rPr lang="en-US" sz="3200" dirty="0" smtClean="0">
                <a:solidFill>
                  <a:prstClr val="white"/>
                </a:solidFill>
              </a:rPr>
              <a:t>Batik cloth can be used for things like: shirts, dresses, scarves, pillows, purses, bags, curtains,  etc.</a:t>
            </a:r>
            <a:endParaRPr lang="en-US" sz="3200" dirty="0">
              <a:solidFill>
                <a:prstClr val="white"/>
              </a:solidFill>
            </a:endParaRPr>
          </a:p>
        </p:txBody>
      </p:sp>
    </p:spTree>
    <p:extLst>
      <p:ext uri="{BB962C8B-B14F-4D97-AF65-F5344CB8AC3E}">
        <p14:creationId xmlns:p14="http://schemas.microsoft.com/office/powerpoint/2010/main" val="1126506105"/>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7200"/>
            <a:ext cx="6360201" cy="421709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286000" y="3105835"/>
            <a:ext cx="4572000" cy="646331"/>
          </a:xfrm>
          <a:prstGeom prst="rect">
            <a:avLst/>
          </a:prstGeom>
        </p:spPr>
        <p:txBody>
          <a:bodyPr>
            <a:spAutoFit/>
          </a:bodyPr>
          <a:lstStyle/>
          <a:p>
            <a:r>
              <a:rPr lang="en-US" dirty="0"/>
              <a:t>https://www.youtube.com/watch?v=UDsD5sQOF_A</a:t>
            </a:r>
          </a:p>
        </p:txBody>
      </p:sp>
    </p:spTree>
    <p:extLst>
      <p:ext uri="{BB962C8B-B14F-4D97-AF65-F5344CB8AC3E}">
        <p14:creationId xmlns:p14="http://schemas.microsoft.com/office/powerpoint/2010/main" val="143642283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042118"/>
            <a:ext cx="8763000" cy="1815882"/>
          </a:xfrm>
          <a:prstGeom prst="rect">
            <a:avLst/>
          </a:prstGeom>
        </p:spPr>
        <p:txBody>
          <a:bodyPr wrap="square">
            <a:spAutoFit/>
          </a:bodyPr>
          <a:lstStyle/>
          <a:p>
            <a:r>
              <a:rPr lang="en-US" sz="2800" dirty="0"/>
              <a:t>S</a:t>
            </a:r>
            <a:r>
              <a:rPr lang="en-US" sz="2800" dirty="0" smtClean="0"/>
              <a:t>amples of dye resistance patterns on cloth can be traced back 1,500 years ago to Egypt and the Middle East. Samples have also been found in Turkey, India, China, Japan and West Africa from past centuries. </a:t>
            </a:r>
            <a:endParaRPr lang="en-US" sz="2800" dirty="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655" y="90054"/>
            <a:ext cx="6158345" cy="490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498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08866"/>
            <a:ext cx="7221392" cy="558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0920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602540"/>
            <a:ext cx="7467600" cy="1569660"/>
          </a:xfrm>
          <a:prstGeom prst="rect">
            <a:avLst/>
          </a:prstGeom>
        </p:spPr>
        <p:txBody>
          <a:bodyPr wrap="square">
            <a:spAutoFit/>
          </a:bodyPr>
          <a:lstStyle/>
          <a:p>
            <a:pPr lvl="0"/>
            <a:r>
              <a:rPr lang="en-US" dirty="0" smtClean="0"/>
              <a:t> </a:t>
            </a:r>
            <a:r>
              <a:rPr lang="en-US" sz="3200" dirty="0" smtClean="0">
                <a:solidFill>
                  <a:prstClr val="white"/>
                </a:solidFill>
              </a:rPr>
              <a:t>The </a:t>
            </a:r>
            <a:r>
              <a:rPr lang="en-US" sz="3200" dirty="0">
                <a:solidFill>
                  <a:prstClr val="white"/>
                </a:solidFill>
              </a:rPr>
              <a:t>island of Java in </a:t>
            </a:r>
            <a:r>
              <a:rPr lang="en-US" sz="3200" dirty="0" smtClean="0">
                <a:solidFill>
                  <a:prstClr val="white"/>
                </a:solidFill>
              </a:rPr>
              <a:t>Indonesia is known to have </a:t>
            </a:r>
            <a:r>
              <a:rPr lang="en-US" sz="3200" dirty="0" smtClean="0"/>
              <a:t>developed batik to its present day art form.</a:t>
            </a:r>
            <a:endParaRPr lang="en-US" sz="3200" dirty="0"/>
          </a:p>
        </p:txBody>
      </p:sp>
      <p:pic>
        <p:nvPicPr>
          <p:cNvPr id="10242" name="Picture 2" descr="https://www.welt-atlas.de/datenbank/karten/karte-6-61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809625"/>
            <a:ext cx="7810500" cy="33051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674454"/>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35940"/>
            <a:ext cx="8839200" cy="1569660"/>
          </a:xfrm>
          <a:prstGeom prst="rect">
            <a:avLst/>
          </a:prstGeom>
        </p:spPr>
        <p:txBody>
          <a:bodyPr wrap="square">
            <a:spAutoFit/>
          </a:bodyPr>
          <a:lstStyle/>
          <a:p>
            <a:r>
              <a:rPr lang="en-US" sz="3200" dirty="0" smtClean="0"/>
              <a:t>To make a batik, selected areas of the cloth are blocked out by brushing or drawing hot wax over them. </a:t>
            </a:r>
            <a:endParaRPr 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255" y="259294"/>
            <a:ext cx="6520345" cy="476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162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14350"/>
            <a:ext cx="5429250" cy="54292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172200" y="1295400"/>
            <a:ext cx="2895600" cy="3539430"/>
          </a:xfrm>
          <a:prstGeom prst="rect">
            <a:avLst/>
          </a:prstGeom>
        </p:spPr>
        <p:txBody>
          <a:bodyPr wrap="square">
            <a:spAutoFit/>
          </a:bodyPr>
          <a:lstStyle/>
          <a:p>
            <a:pPr lvl="0"/>
            <a:r>
              <a:rPr lang="en-US" sz="3200" dirty="0" smtClean="0">
                <a:solidFill>
                  <a:prstClr val="white"/>
                </a:solidFill>
              </a:rPr>
              <a:t>The </a:t>
            </a:r>
            <a:r>
              <a:rPr lang="en-US" sz="3200" dirty="0">
                <a:solidFill>
                  <a:prstClr val="white"/>
                </a:solidFill>
              </a:rPr>
              <a:t>cloth is then dyed. The parts covered in wax resist the dye and remain the original color.</a:t>
            </a:r>
          </a:p>
        </p:txBody>
      </p:sp>
    </p:spTree>
    <p:extLst>
      <p:ext uri="{BB962C8B-B14F-4D97-AF65-F5344CB8AC3E}">
        <p14:creationId xmlns:p14="http://schemas.microsoft.com/office/powerpoint/2010/main" val="30408342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655" y="457200"/>
            <a:ext cx="5334000" cy="403013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62000" y="4724400"/>
            <a:ext cx="7315200" cy="1569660"/>
          </a:xfrm>
          <a:prstGeom prst="rect">
            <a:avLst/>
          </a:prstGeom>
        </p:spPr>
        <p:txBody>
          <a:bodyPr wrap="square">
            <a:spAutoFit/>
          </a:bodyPr>
          <a:lstStyle/>
          <a:p>
            <a:r>
              <a:rPr lang="en-US" sz="3200" dirty="0" smtClean="0"/>
              <a:t>A </a:t>
            </a:r>
            <a:r>
              <a:rPr lang="en-US" sz="3200" i="1" u="sng" dirty="0" smtClean="0"/>
              <a:t>Canting</a:t>
            </a:r>
            <a:r>
              <a:rPr lang="en-US" sz="3200" dirty="0" smtClean="0"/>
              <a:t> is the traditional Indonesian tool that is used to apply wax in fine dots and lines on a cloth. </a:t>
            </a:r>
            <a:endParaRPr lang="en-US" sz="3200" dirty="0"/>
          </a:p>
        </p:txBody>
      </p:sp>
    </p:spTree>
    <p:extLst>
      <p:ext uri="{BB962C8B-B14F-4D97-AF65-F5344CB8AC3E}">
        <p14:creationId xmlns:p14="http://schemas.microsoft.com/office/powerpoint/2010/main" val="6210088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5018782"/>
            <a:ext cx="7391400" cy="1077218"/>
          </a:xfrm>
          <a:prstGeom prst="rect">
            <a:avLst/>
          </a:prstGeom>
        </p:spPr>
        <p:txBody>
          <a:bodyPr wrap="square">
            <a:spAutoFit/>
          </a:bodyPr>
          <a:lstStyle/>
          <a:p>
            <a:r>
              <a:rPr lang="en-US" sz="3200" dirty="0"/>
              <a:t>A</a:t>
            </a:r>
            <a:r>
              <a:rPr lang="en-US" sz="3200" dirty="0" smtClean="0"/>
              <a:t> cap (pronounced chop) is a copper stamp  also used to make the designs</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05778"/>
            <a:ext cx="6629400" cy="3990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1394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95897"/>
            <a:ext cx="8991600" cy="2062103"/>
          </a:xfrm>
          <a:prstGeom prst="rect">
            <a:avLst/>
          </a:prstGeom>
        </p:spPr>
        <p:txBody>
          <a:bodyPr wrap="square">
            <a:spAutoFit/>
          </a:bodyPr>
          <a:lstStyle/>
          <a:p>
            <a:r>
              <a:rPr lang="en-US" sz="3200" dirty="0" smtClean="0"/>
              <a:t>Although there are thousands of different batik designs, particular designs have usually been associated with traditional festivals and specific religious ceremonies. </a:t>
            </a:r>
            <a:endParaRPr lang="en-US"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4495800" cy="4495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56183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438</TotalTime>
  <Words>276</Words>
  <Application>Microsoft Office PowerPoint</Application>
  <PresentationFormat>On-screen Show (4:3)</PresentationFormat>
  <Paragraphs>14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Lake Shore 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Eagle</dc:creator>
  <cp:lastModifiedBy>Eagle</cp:lastModifiedBy>
  <cp:revision>17</cp:revision>
  <dcterms:created xsi:type="dcterms:W3CDTF">2016-02-23T15:59:12Z</dcterms:created>
  <dcterms:modified xsi:type="dcterms:W3CDTF">2016-02-24T20:44:06Z</dcterms:modified>
</cp:coreProperties>
</file>